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CC00CC"/>
    <a:srgbClr val="6600FF"/>
    <a:srgbClr val="00CC00"/>
    <a:srgbClr val="00FFFF"/>
    <a:srgbClr val="66FF33"/>
    <a:srgbClr val="FFFF00"/>
    <a:srgbClr val="FFCCFF"/>
    <a:srgbClr val="9900CC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5E92-4D02-49FA-9A27-9C5817388F03}" type="datetimeFigureOut">
              <a:rPr lang="en-US" smtClean="0"/>
              <a:pPr/>
              <a:t>12/13/2009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5EE4-1152-41D5-814B-3515A00CDD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5E92-4D02-49FA-9A27-9C5817388F03}" type="datetimeFigureOut">
              <a:rPr lang="en-US" smtClean="0"/>
              <a:pPr/>
              <a:t>12/13/2009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5EE4-1152-41D5-814B-3515A00CDD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5E92-4D02-49FA-9A27-9C5817388F03}" type="datetimeFigureOut">
              <a:rPr lang="en-US" smtClean="0"/>
              <a:pPr/>
              <a:t>12/13/2009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5EE4-1152-41D5-814B-3515A00CDD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5E92-4D02-49FA-9A27-9C5817388F03}" type="datetimeFigureOut">
              <a:rPr lang="en-US" smtClean="0"/>
              <a:pPr/>
              <a:t>12/13/2009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5EE4-1152-41D5-814B-3515A00CDD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5E92-4D02-49FA-9A27-9C5817388F03}" type="datetimeFigureOut">
              <a:rPr lang="en-US" smtClean="0"/>
              <a:pPr/>
              <a:t>12/13/2009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5EE4-1152-41D5-814B-3515A00CDD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5E92-4D02-49FA-9A27-9C5817388F03}" type="datetimeFigureOut">
              <a:rPr lang="en-US" smtClean="0"/>
              <a:pPr/>
              <a:t>12/13/2009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5EE4-1152-41D5-814B-3515A00CDD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5E92-4D02-49FA-9A27-9C5817388F03}" type="datetimeFigureOut">
              <a:rPr lang="en-US" smtClean="0"/>
              <a:pPr/>
              <a:t>12/13/2009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5EE4-1152-41D5-814B-3515A00CDD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5E92-4D02-49FA-9A27-9C5817388F03}" type="datetimeFigureOut">
              <a:rPr lang="en-US" smtClean="0"/>
              <a:pPr/>
              <a:t>12/13/2009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5EE4-1152-41D5-814B-3515A00CDD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5E92-4D02-49FA-9A27-9C5817388F03}" type="datetimeFigureOut">
              <a:rPr lang="en-US" smtClean="0"/>
              <a:pPr/>
              <a:t>12/13/2009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5EE4-1152-41D5-814B-3515A00CDD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5E92-4D02-49FA-9A27-9C5817388F03}" type="datetimeFigureOut">
              <a:rPr lang="en-US" smtClean="0"/>
              <a:pPr/>
              <a:t>12/13/2009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5EE4-1152-41D5-814B-3515A00CDD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5E92-4D02-49FA-9A27-9C5817388F03}" type="datetimeFigureOut">
              <a:rPr lang="en-US" smtClean="0"/>
              <a:pPr/>
              <a:t>12/13/2009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85EE4-1152-41D5-814B-3515A00CDD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85E92-4D02-49FA-9A27-9C5817388F03}" type="datetimeFigureOut">
              <a:rPr lang="en-US" smtClean="0"/>
              <a:pPr/>
              <a:t>12/13/2009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85EE4-1152-41D5-814B-3515A00CDDC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fromparis.com/modules/imagebank_display_thb_pict.php?number=000028_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48200" cy="6858000"/>
          </a:xfrm>
          <a:prstGeom prst="rect">
            <a:avLst/>
          </a:prstGeom>
          <a:noFill/>
        </p:spPr>
      </p:pic>
      <p:pic>
        <p:nvPicPr>
          <p:cNvPr id="11268" name="Picture 4" descr="http://www.hotels2stay.net/blog/wp-content/uploads/2009/04/atlantic_cit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0"/>
            <a:ext cx="44958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667000"/>
            <a:ext cx="7772400" cy="1470025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66FF33"/>
                </a:solidFill>
                <a:latin typeface="Lucida Handwriting" pitchFamily="66" charset="0"/>
              </a:rPr>
              <a:t>France/Atlantic City Trip </a:t>
            </a:r>
            <a:endParaRPr lang="en-US" sz="3200" dirty="0">
              <a:solidFill>
                <a:srgbClr val="66FF33"/>
              </a:solidFill>
              <a:latin typeface="Lucida Handwriting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2530" name="Picture 2" descr="http://www.freepassageway.com/eiffel-tow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5562600" cy="1143000"/>
          </a:xfrm>
        </p:spPr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FFCC00"/>
                </a:solidFill>
                <a:latin typeface="Monotype Corsiva" pitchFamily="66" charset="0"/>
              </a:rPr>
              <a:t>Eifel Tower</a:t>
            </a:r>
            <a:endParaRPr lang="en-US" sz="8000" dirty="0">
              <a:solidFill>
                <a:srgbClr val="FFCC00"/>
              </a:solidFill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4038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0066FF"/>
                </a:solidFill>
                <a:latin typeface="Monotype Corsiva" pitchFamily="66" charset="0"/>
              </a:rPr>
              <a:t>This is The Paris land mark and if u don’t see this while in France, then you’re missing out on a lot it is so pretty, and I even went to the very top(: the view was incredible and breath taking</a:t>
            </a:r>
            <a:endParaRPr lang="en-US" dirty="0">
              <a:solidFill>
                <a:srgbClr val="0066FF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6" name="Picture 4" descr="http://www.hoganphoto.com/Atlantic_City_from_Brigantine_Blvd__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solidFill>
                  <a:srgbClr val="FFFF00"/>
                </a:solidFill>
                <a:latin typeface="Batang" pitchFamily="18" charset="-127"/>
                <a:ea typeface="Batang" pitchFamily="18" charset="-127"/>
              </a:rPr>
              <a:t>Atlantic City!!! </a:t>
            </a:r>
            <a:endParaRPr lang="en-US" sz="6600" dirty="0">
              <a:solidFill>
                <a:srgbClr val="FFFF00"/>
              </a:solidFill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 descr="http://www.atlanticcitynj.com/attachments/ImageLib/Taj_l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84A4E"/>
                </a:solidFill>
                <a:latin typeface="Century Gothic" pitchFamily="34" charset="0"/>
              </a:rPr>
              <a:t>Beginning of Atlantic City!</a:t>
            </a:r>
            <a:endParaRPr lang="en-US" dirty="0">
              <a:solidFill>
                <a:srgbClr val="F84A4E"/>
              </a:solidFill>
              <a:latin typeface="Century Gothic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rgbClr val="FFFF00"/>
                </a:solidFill>
                <a:latin typeface="Monotype Corsiva" pitchFamily="66" charset="0"/>
              </a:rPr>
              <a:t>The Hotel I Stayed in was the Trump Taj Mahal, it was perfect!</a:t>
            </a:r>
            <a:endParaRPr lang="en-US" sz="3600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5602" name="Picture 2" descr="http://www.newagewebdesign.com/gacca/image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55237" cy="6858000"/>
          </a:xfrm>
          <a:prstGeom prst="rect">
            <a:avLst/>
          </a:prstGeom>
          <a:noFill/>
        </p:spPr>
      </p:pic>
      <p:pic>
        <p:nvPicPr>
          <p:cNvPr id="25604" name="Picture 4" descr="http://media-cdn.tripadvisor.com/media/photo-s/00/1d/77/d5/back-bay-ale-hous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0"/>
            <a:ext cx="44196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29200"/>
            <a:ext cx="8229600" cy="1143000"/>
          </a:xfrm>
        </p:spPr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0066FF"/>
                </a:solidFill>
              </a:rPr>
              <a:t>Restraunts!</a:t>
            </a:r>
            <a:endParaRPr lang="en-US" sz="8000" dirty="0">
              <a:solidFill>
                <a:srgbClr val="0066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752600"/>
            <a:ext cx="4038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  <a:latin typeface="Credit Valley" pitchFamily="2" charset="0"/>
              </a:rPr>
              <a:t>The Best Place I ate at was The Palm, great service and awesome food.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  <a:latin typeface="Credit Valley" pitchFamily="2" charset="0"/>
              </a:rPr>
              <a:t>Others…</a:t>
            </a:r>
          </a:p>
          <a:p>
            <a:pPr>
              <a:buNone/>
            </a:pPr>
            <a:r>
              <a:rPr lang="en-US" sz="2400" dirty="0" smtClean="0">
                <a:solidFill>
                  <a:srgbClr val="FFFF00"/>
                </a:solidFill>
                <a:latin typeface="Credit Valley" pitchFamily="2" charset="0"/>
              </a:rPr>
              <a:t>Black Bay Ale House</a:t>
            </a:r>
          </a:p>
          <a:p>
            <a:pPr>
              <a:buNone/>
            </a:pPr>
            <a:r>
              <a:rPr lang="en-US" sz="2400" dirty="0" smtClean="0">
                <a:solidFill>
                  <a:srgbClr val="FFFF00"/>
                </a:solidFill>
                <a:latin typeface="Credit Valley" pitchFamily="2" charset="0"/>
              </a:rPr>
              <a:t>GO</a:t>
            </a:r>
          </a:p>
          <a:p>
            <a:pPr>
              <a:buNone/>
            </a:pPr>
            <a:r>
              <a:rPr lang="en-US" sz="2400" dirty="0" smtClean="0">
                <a:solidFill>
                  <a:srgbClr val="FFFF00"/>
                </a:solidFill>
                <a:latin typeface="Credit Valley" pitchFamily="2" charset="0"/>
              </a:rPr>
              <a:t>Pirates Den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6" name="Picture 2" descr="http://www.atlanticcitynj.com/attachments/ImageLib/Absecon_Lighthouse3_l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14800" cy="3886200"/>
          </a:xfrm>
          <a:prstGeom prst="rect">
            <a:avLst/>
          </a:prstGeom>
          <a:noFill/>
        </p:spPr>
      </p:pic>
      <p:pic>
        <p:nvPicPr>
          <p:cNvPr id="26628" name="Picture 4" descr="http://ostertagphoto.com/Art/NJ13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0"/>
            <a:ext cx="5029200" cy="38862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>
                <a:solidFill>
                  <a:srgbClr val="00FFFF"/>
                </a:solidFill>
              </a:rPr>
              <a:t>Sightseeing!!</a:t>
            </a:r>
            <a:endParaRPr lang="en-US" sz="5400" dirty="0">
              <a:solidFill>
                <a:srgbClr val="00FFFF"/>
              </a:solidFill>
            </a:endParaRPr>
          </a:p>
        </p:txBody>
      </p:sp>
      <p:pic>
        <p:nvPicPr>
          <p:cNvPr id="26630" name="Picture 6" descr="http://media-2.web.britannica.com/eb-media/81/60581-004-E370D88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86200"/>
            <a:ext cx="9144000" cy="29718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57400" y="2819400"/>
            <a:ext cx="4038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>
                <a:solidFill>
                  <a:srgbClr val="FF0000"/>
                </a:solidFill>
                <a:latin typeface="Monotype Corsiva" pitchFamily="66" charset="0"/>
              </a:rPr>
              <a:t>The Next few slides are some extraordinary sightseeing ever! </a:t>
            </a:r>
            <a:endParaRPr lang="en-US" sz="4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650" name="Picture 2" descr="http://k41.pbase.com/g4/51/651651/2/61528856.2VX4sF3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8160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CC00CC"/>
                </a:solidFill>
                <a:latin typeface="David" pitchFamily="34" charset="-79"/>
                <a:cs typeface="David" pitchFamily="34" charset="-79"/>
              </a:rPr>
              <a:t>Absecon Light House! </a:t>
            </a:r>
            <a:endParaRPr lang="en-US" sz="6000" dirty="0">
              <a:solidFill>
                <a:srgbClr val="CC00CC"/>
              </a:solidFill>
              <a:latin typeface="David" pitchFamily="34" charset="-79"/>
              <a:cs typeface="David" pitchFamily="34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33800" y="0"/>
            <a:ext cx="4038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0066"/>
                </a:solidFill>
                <a:latin typeface="Earwig Factory" pitchFamily="2" charset="0"/>
              </a:rPr>
              <a:t>This was the first thing I saw while in Atlantic City, well it was good but it was not the best that’s for sure</a:t>
            </a:r>
            <a:endParaRPr lang="en-US" dirty="0">
              <a:solidFill>
                <a:srgbClr val="FF0066"/>
              </a:solidFill>
              <a:latin typeface="Earwig Factory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8674" name="Picture 2" descr="http://www.newyorkharborbeaches.org/image/beach03img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562600"/>
            <a:ext cx="8229600" cy="1143000"/>
          </a:xfrm>
        </p:spPr>
        <p:txBody>
          <a:bodyPr>
            <a:normAutofit/>
          </a:bodyPr>
          <a:lstStyle/>
          <a:p>
            <a:r>
              <a:rPr lang="en-US" sz="6600" dirty="0" smtClean="0">
                <a:solidFill>
                  <a:srgbClr val="00FFFF"/>
                </a:solidFill>
                <a:latin typeface="Heavy Heap" pitchFamily="2" charset="0"/>
              </a:rPr>
              <a:t>Liberty State Park </a:t>
            </a:r>
            <a:endParaRPr lang="en-US" sz="6600" dirty="0">
              <a:solidFill>
                <a:srgbClr val="00FFFF"/>
              </a:solidFill>
              <a:latin typeface="Heavy Heap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33600" y="0"/>
            <a:ext cx="4038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rgbClr val="FFFF00"/>
                </a:solidFill>
              </a:rPr>
              <a:t>This was well put together and the views were so pretty, I would most definitely recommend it[:</a:t>
            </a:r>
            <a:endParaRPr lang="en-US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9698" name="Picture 2" descr="Atlantic City Boardwal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181600"/>
            <a:ext cx="8229600" cy="1143000"/>
          </a:xfrm>
        </p:spPr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FF0066"/>
                </a:solidFill>
                <a:latin typeface="French Script MT" pitchFamily="66" charset="0"/>
              </a:rPr>
              <a:t>Board Walk!</a:t>
            </a:r>
            <a:endParaRPr lang="en-US" sz="8000" dirty="0">
              <a:solidFill>
                <a:srgbClr val="FF0066"/>
              </a:solidFill>
              <a:latin typeface="French Script MT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05400" y="0"/>
            <a:ext cx="4038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66FF33"/>
                </a:solidFill>
                <a:latin typeface="Segoe Script" pitchFamily="34" charset="0"/>
              </a:rPr>
              <a:t>This is a must see in Atlantic City, everything is so pretty and there is a lot to do. And the best part is the beach is right there.</a:t>
            </a:r>
            <a:endParaRPr lang="en-US" dirty="0">
              <a:solidFill>
                <a:srgbClr val="66FF33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22" name="Picture 2" descr="http://curlybearproductions.com/images/Atlantic%20City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09600" y="2286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66FF33"/>
                </a:solidFill>
                <a:latin typeface="Segoe Print" pitchFamily="2" charset="0"/>
              </a:rPr>
              <a:t>THE BEACH!</a:t>
            </a:r>
            <a:endParaRPr lang="en-US" dirty="0">
              <a:solidFill>
                <a:srgbClr val="66FF33"/>
              </a:solidFill>
              <a:latin typeface="Segoe Print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76800" y="1600200"/>
            <a:ext cx="4038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dirty="0" smtClean="0">
                <a:solidFill>
                  <a:srgbClr val="00FFFF"/>
                </a:solidFill>
                <a:latin typeface="Segoe Print" pitchFamily="2" charset="0"/>
              </a:rPr>
              <a:t>The Beach was Wonderful and so relaxing, you should visit the beach when u have nothing to do. Trust me it will blow your mind!</a:t>
            </a:r>
            <a:endParaRPr lang="en-US" sz="3200" dirty="0">
              <a:solidFill>
                <a:srgbClr val="00FFFF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 descr="http://www.njsummervacations.com/Quickstart/ImageLib/Astroturf_Tennis_Cou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562600"/>
            <a:ext cx="8229600" cy="1143000"/>
          </a:xfrm>
        </p:spPr>
        <p:txBody>
          <a:bodyPr>
            <a:noAutofit/>
          </a:bodyPr>
          <a:lstStyle/>
          <a:p>
            <a:r>
              <a:rPr lang="en-US" sz="7200" dirty="0" smtClean="0">
                <a:solidFill>
                  <a:schemeClr val="accent6">
                    <a:lumMod val="75000"/>
                  </a:schemeClr>
                </a:solidFill>
                <a:latin typeface="Gungsuh" pitchFamily="18" charset="-127"/>
                <a:ea typeface="Gungsuh" pitchFamily="18" charset="-127"/>
              </a:rPr>
              <a:t>Tennis Courts!</a:t>
            </a:r>
            <a:endParaRPr lang="en-US" sz="7200" dirty="0">
              <a:solidFill>
                <a:schemeClr val="accent6">
                  <a:lumMod val="75000"/>
                </a:schemeClr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38600" y="152400"/>
            <a:ext cx="4038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>
                <a:solidFill>
                  <a:srgbClr val="00CC00"/>
                </a:solidFill>
                <a:latin typeface="Heavy Heap" pitchFamily="2" charset="0"/>
              </a:rPr>
              <a:t>Tennis is my Sport, so I decided one day to go play, I did and the courts were very nice!</a:t>
            </a:r>
            <a:endParaRPr lang="en-US" sz="4400" dirty="0">
              <a:solidFill>
                <a:srgbClr val="00CC00"/>
              </a:solidFill>
              <a:latin typeface="Heavy Heap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4338" name="Picture 2" descr="http://images.hotels-world.com/2/org/175/hotelPhoto/4673_Hyatt_Regency_Paris___Charles_De_Gaul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0070C0"/>
                </a:solidFill>
                <a:latin typeface="Biondi" pitchFamily="2" charset="0"/>
              </a:rPr>
              <a:t>Beginning of France![: </a:t>
            </a:r>
            <a:endParaRPr lang="en-US" sz="3200" dirty="0">
              <a:solidFill>
                <a:srgbClr val="0070C0"/>
              </a:solidFill>
              <a:latin typeface="Biondi" pitchFamily="2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84A4E"/>
                </a:solidFill>
                <a:latin typeface="Bradley Hand ITC" pitchFamily="66" charset="0"/>
              </a:rPr>
              <a:t>This is the Hyatt Regency Hotel I Stayed at while in Paris, France!!</a:t>
            </a:r>
            <a:endParaRPr lang="en-US" dirty="0">
              <a:solidFill>
                <a:srgbClr val="F84A4E"/>
              </a:solidFill>
              <a:latin typeface="Bradley Hand ITC" pitchFamily="66" charset="0"/>
            </a:endParaRPr>
          </a:p>
        </p:txBody>
      </p:sp>
      <p:pic>
        <p:nvPicPr>
          <p:cNvPr id="14340" name="Picture 4" descr="http://www.fnetravel.com/english/chejuhotels/hyattregency/hyatt-regency-presidential-sui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4953000"/>
            <a:ext cx="2219357" cy="1905000"/>
          </a:xfrm>
          <a:prstGeom prst="rect">
            <a:avLst/>
          </a:prstGeom>
          <a:noFill/>
        </p:spPr>
      </p:pic>
      <p:pic>
        <p:nvPicPr>
          <p:cNvPr id="14342" name="Picture 6" descr="http://static1.splendia.com/commun/images/imageshotel/39483/03_Hyatt-Regency-Paris---Madeleine_2009-09-09_PresidentialSuit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00825" y="838200"/>
            <a:ext cx="2543175" cy="1714500"/>
          </a:xfrm>
          <a:prstGeom prst="rect">
            <a:avLst/>
          </a:prstGeom>
          <a:noFill/>
        </p:spPr>
      </p:pic>
      <p:pic>
        <p:nvPicPr>
          <p:cNvPr id="14344" name="Picture 8" descr="http://www.fnetravel.com/english/chejuhotels/hyattregency/hyatt-regency-pool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8896" y="4791075"/>
            <a:ext cx="2785104" cy="2066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2770" name="Picture 2" descr="http://www.photos4travel.com/paris_france/paris_+fran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C00CC"/>
                </a:solidFill>
                <a:latin typeface="Sybil Green" pitchFamily="2" charset="0"/>
              </a:rPr>
              <a:t>End of Trip!</a:t>
            </a:r>
            <a:endParaRPr lang="en-US" dirty="0">
              <a:solidFill>
                <a:srgbClr val="CC00CC"/>
              </a:solidFill>
              <a:latin typeface="Sybil Green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52600"/>
            <a:ext cx="4038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3600" dirty="0" smtClean="0">
                <a:solidFill>
                  <a:srgbClr val="FF0066"/>
                </a:solidFill>
                <a:latin typeface="Mistral" pitchFamily="66" charset="0"/>
              </a:rPr>
              <a:t>This trip was the best I have ever done, I am so glad I got the time to do it. I would definitely recommend going to both of these places, because I had so much FUN!</a:t>
            </a:r>
            <a:endParaRPr lang="en-US" sz="3600" dirty="0">
              <a:solidFill>
                <a:srgbClr val="FF0066"/>
              </a:solidFill>
              <a:latin typeface="Mistral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http://www.dininginfrance.com/images/lebristol_summer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2817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Baveuse" pitchFamily="2" charset="0"/>
              </a:rPr>
              <a:t>Restraunts!</a:t>
            </a:r>
            <a:endParaRPr lang="en-US" dirty="0">
              <a:solidFill>
                <a:srgbClr val="FF0000"/>
              </a:solidFill>
              <a:latin typeface="Baveuse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9800" y="1524000"/>
            <a:ext cx="4038600" cy="4525963"/>
          </a:xfrm>
        </p:spPr>
        <p:txBody>
          <a:bodyPr/>
          <a:lstStyle/>
          <a:p>
            <a:r>
              <a:rPr lang="en-US" dirty="0" smtClean="0">
                <a:solidFill>
                  <a:srgbClr val="0066FF"/>
                </a:solidFill>
                <a:latin typeface="Candara" pitchFamily="34" charset="0"/>
              </a:rPr>
              <a:t>My Favorite </a:t>
            </a:r>
            <a:r>
              <a:rPr lang="en-US" dirty="0" err="1" smtClean="0">
                <a:solidFill>
                  <a:srgbClr val="0066FF"/>
                </a:solidFill>
                <a:latin typeface="Candara" pitchFamily="34" charset="0"/>
              </a:rPr>
              <a:t>Restraunt</a:t>
            </a:r>
            <a:r>
              <a:rPr lang="en-US" dirty="0" smtClean="0">
                <a:solidFill>
                  <a:srgbClr val="0066FF"/>
                </a:solidFill>
                <a:latin typeface="Candara" pitchFamily="34" charset="0"/>
              </a:rPr>
              <a:t> was the Le Bristol(: </a:t>
            </a:r>
          </a:p>
          <a:p>
            <a:r>
              <a:rPr lang="en-US" dirty="0" smtClean="0">
                <a:solidFill>
                  <a:srgbClr val="0066FF"/>
                </a:solidFill>
                <a:latin typeface="Candara" pitchFamily="34" charset="0"/>
              </a:rPr>
              <a:t>Others… </a:t>
            </a:r>
          </a:p>
          <a:p>
            <a:r>
              <a:rPr lang="en-US" dirty="0" smtClean="0">
                <a:solidFill>
                  <a:srgbClr val="0066FF"/>
                </a:solidFill>
                <a:latin typeface="Candara" pitchFamily="34" charset="0"/>
              </a:rPr>
              <a:t>Café Mirage</a:t>
            </a:r>
          </a:p>
          <a:p>
            <a:r>
              <a:rPr lang="en-US" dirty="0" smtClean="0">
                <a:solidFill>
                  <a:srgbClr val="0066FF"/>
                </a:solidFill>
                <a:latin typeface="Candara" pitchFamily="34" charset="0"/>
              </a:rPr>
              <a:t>Hotel Cafeteria </a:t>
            </a:r>
            <a:endParaRPr lang="en-US" dirty="0">
              <a:solidFill>
                <a:srgbClr val="0066FF"/>
              </a:solidFill>
              <a:latin typeface="Candara" pitchFamily="34" charset="0"/>
            </a:endParaRPr>
          </a:p>
        </p:txBody>
      </p:sp>
      <p:pic>
        <p:nvPicPr>
          <p:cNvPr id="15364" name="Picture 4" descr="http://z.about.com/d/hotels/1/0/n/q/2/caribe_caf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35118" y="4267200"/>
            <a:ext cx="2008882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www.panachetours.com/_Media/fountain_place_des_vosges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68800" cy="3276600"/>
          </a:xfrm>
          <a:prstGeom prst="rect">
            <a:avLst/>
          </a:prstGeom>
          <a:noFill/>
        </p:spPr>
      </p:pic>
      <p:pic>
        <p:nvPicPr>
          <p:cNvPr id="16390" name="Picture 6" descr="http://media-2.web.britannica.com/eb-media/96/60896-004-8369BC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0"/>
            <a:ext cx="4800600" cy="32766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66FF33"/>
                </a:solidFill>
              </a:rPr>
              <a:t>Sightseeing</a:t>
            </a:r>
            <a:r>
              <a:rPr lang="en-US" sz="6000" dirty="0" smtClean="0">
                <a:solidFill>
                  <a:srgbClr val="FFFF00"/>
                </a:solidFill>
              </a:rPr>
              <a:t> </a:t>
            </a:r>
            <a:endParaRPr lang="en-US" sz="6000" dirty="0">
              <a:solidFill>
                <a:srgbClr val="FFFF00"/>
              </a:solidFill>
            </a:endParaRPr>
          </a:p>
        </p:txBody>
      </p:sp>
      <p:pic>
        <p:nvPicPr>
          <p:cNvPr id="16392" name="Picture 8" descr="http://yeinjee.com/travel/wp-content/uploads/2007/06/paris-notre-dame-western-facad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76600"/>
            <a:ext cx="4648200" cy="3581400"/>
          </a:xfrm>
          <a:prstGeom prst="rect">
            <a:avLst/>
          </a:prstGeom>
          <a:noFill/>
        </p:spPr>
      </p:pic>
      <p:pic>
        <p:nvPicPr>
          <p:cNvPr id="16394" name="Picture 10" descr="http://www.french-places.com/places+essays/essays%20texts/ste%20chapelle%20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3276600"/>
            <a:ext cx="4495800" cy="35814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38400" y="1981200"/>
            <a:ext cx="4038600" cy="4525963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  <a:latin typeface="Byington" pitchFamily="2" charset="0"/>
              </a:rPr>
              <a:t>The Next Slides show the best Sight seeing I have ever seen in forever!</a:t>
            </a:r>
            <a:endParaRPr lang="en-US" dirty="0">
              <a:solidFill>
                <a:srgbClr val="FFFF00"/>
              </a:solidFill>
              <a:latin typeface="Byington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7410" name="Picture 2" descr="http://www4.ncsu.edu/~leila/images/PlaceDeVos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143000"/>
          </a:xfrm>
        </p:spPr>
        <p:txBody>
          <a:bodyPr>
            <a:noAutofit/>
          </a:bodyPr>
          <a:lstStyle/>
          <a:p>
            <a:r>
              <a:rPr lang="en-US" sz="8800" dirty="0" smtClean="0">
                <a:solidFill>
                  <a:srgbClr val="7030A0"/>
                </a:solidFill>
                <a:latin typeface="French Script MT" pitchFamily="66" charset="0"/>
              </a:rPr>
              <a:t>Place De Vosges!</a:t>
            </a:r>
            <a:endParaRPr lang="en-US" sz="8800" dirty="0">
              <a:solidFill>
                <a:srgbClr val="7030A0"/>
              </a:solidFill>
              <a:latin typeface="French Script MT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0"/>
            <a:ext cx="4038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0066"/>
                </a:solidFill>
                <a:latin typeface="Consolas" pitchFamily="49" charset="0"/>
                <a:cs typeface="Consolas" pitchFamily="49" charset="0"/>
              </a:rPr>
              <a:t>This was the first place to I went to while I was in France and it was Breath Taking! </a:t>
            </a:r>
            <a:endParaRPr lang="en-US" dirty="0">
              <a:solidFill>
                <a:srgbClr val="FF0066"/>
              </a:solidFill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 descr="http://www.blogonlyapartments.com/wp_images/louv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1613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715000"/>
            <a:ext cx="8229600" cy="1143000"/>
          </a:xfrm>
        </p:spPr>
        <p:txBody>
          <a:bodyPr>
            <a:noAutofit/>
          </a:bodyPr>
          <a:lstStyle/>
          <a:p>
            <a:r>
              <a:rPr lang="en-US" sz="7200" dirty="0" smtClean="0">
                <a:solidFill>
                  <a:srgbClr val="FF6600"/>
                </a:solidFill>
                <a:latin typeface="Narkisim" pitchFamily="34" charset="-79"/>
                <a:cs typeface="Narkisim" pitchFamily="34" charset="-79"/>
              </a:rPr>
              <a:t>Louvre Museum!</a:t>
            </a:r>
            <a:endParaRPr lang="en-US" sz="7200" dirty="0">
              <a:solidFill>
                <a:srgbClr val="FF6600"/>
              </a:solidFill>
              <a:latin typeface="Narkisim" pitchFamily="34" charset="-79"/>
              <a:cs typeface="Narkisim" pitchFamily="34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0"/>
            <a:ext cx="4038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rgbClr val="00FFFF"/>
                </a:solidFill>
                <a:latin typeface="Candara" pitchFamily="34" charset="0"/>
              </a:rPr>
              <a:t>This Was an ok museum it needed to be more clean and organized but the outside building was gorgeous! </a:t>
            </a:r>
            <a:endParaRPr lang="en-US" dirty="0">
              <a:solidFill>
                <a:srgbClr val="00FFFF"/>
              </a:solidFill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upload.wikimedia.org/wikipedia/commons/e/e8/Cathedral_Notre-Dame_de_Reims,_Fran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343400"/>
            <a:ext cx="8229600" cy="1143000"/>
          </a:xfrm>
        </p:spPr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FF0066"/>
                </a:solidFill>
                <a:latin typeface="Credit Valley" pitchFamily="2" charset="0"/>
              </a:rPr>
              <a:t>Cathedral</a:t>
            </a:r>
            <a:r>
              <a:rPr lang="en-US" sz="8000" dirty="0" smtClean="0">
                <a:solidFill>
                  <a:srgbClr val="FF0066"/>
                </a:solidFill>
                <a:latin typeface="Credit Valley" pitchFamily="2" charset="0"/>
              </a:rPr>
              <a:t> Notre Dame </a:t>
            </a:r>
            <a:endParaRPr lang="en-US" sz="8000" dirty="0">
              <a:solidFill>
                <a:srgbClr val="FF0066"/>
              </a:solidFill>
              <a:latin typeface="Credit Valley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0"/>
            <a:ext cx="4114800" cy="4144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66FF33"/>
                </a:solidFill>
              </a:rPr>
              <a:t>This was the Best Cathedral I have ever seen in my life, and I'm so glad it was almost my last thing to visit[: </a:t>
            </a:r>
            <a:endParaRPr lang="en-US" dirty="0">
              <a:solidFill>
                <a:srgbClr val="66FF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484" name="Picture 4" descr="http://www.wikiwak.com/image/Sainte+chapelle+-+Upper+lev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866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90800"/>
            <a:ext cx="8229600" cy="1143000"/>
          </a:xfrm>
        </p:spPr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00FFFF"/>
                </a:solidFill>
                <a:latin typeface="French Script MT" pitchFamily="66" charset="0"/>
              </a:rPr>
              <a:t>Sainte Chapelle</a:t>
            </a:r>
            <a:endParaRPr lang="en-US" sz="8000" dirty="0">
              <a:solidFill>
                <a:srgbClr val="00FFFF"/>
              </a:solidFill>
              <a:latin typeface="French Script MT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0" y="4191000"/>
            <a:ext cx="4038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solidFill>
                  <a:srgbClr val="FFFF00"/>
                </a:solidFill>
                <a:latin typeface="French Script MT" pitchFamily="66" charset="0"/>
              </a:rPr>
              <a:t>This was the prettiest church I have ever seen, I even attended a service while being in Fran</a:t>
            </a:r>
            <a:r>
              <a:rPr lang="en-US" sz="3600" b="1" dirty="0" smtClean="0">
                <a:solidFill>
                  <a:srgbClr val="FFFF00"/>
                </a:solidFill>
                <a:latin typeface="French Script MT" pitchFamily="66" charset="0"/>
              </a:rPr>
              <a:t>ce</a:t>
            </a:r>
            <a:r>
              <a:rPr lang="en-US" sz="3600" dirty="0" smtClean="0">
                <a:solidFill>
                  <a:srgbClr val="FFFF00"/>
                </a:solidFill>
                <a:latin typeface="French Script MT" pitchFamily="66" charset="0"/>
              </a:rPr>
              <a:t>!</a:t>
            </a:r>
            <a:endParaRPr lang="en-US" sz="3600" dirty="0">
              <a:solidFill>
                <a:srgbClr val="FFFF00"/>
              </a:solidFill>
              <a:latin typeface="French Script MT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 descr="http://www.hickerphoto.com/data/media/186/monaco-aquarium-museum_113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402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0" y="0"/>
            <a:ext cx="4267200" cy="1143000"/>
          </a:xfrm>
        </p:spPr>
        <p:txBody>
          <a:bodyPr/>
          <a:lstStyle/>
          <a:p>
            <a:r>
              <a:rPr lang="en-US" dirty="0" smtClean="0">
                <a:solidFill>
                  <a:srgbClr val="9900CC"/>
                </a:solidFill>
                <a:latin typeface="Hurry Up" pitchFamily="2" charset="0"/>
              </a:rPr>
              <a:t>Sea Aquarium[: </a:t>
            </a:r>
            <a:endParaRPr lang="en-US" dirty="0">
              <a:solidFill>
                <a:srgbClr val="9900CC"/>
              </a:solidFill>
              <a:latin typeface="Hurry Up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762000"/>
            <a:ext cx="4038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00FFFF"/>
                </a:solidFill>
              </a:rPr>
              <a:t>This was so fun! They have many different animals, the best animal they had there was the platypus! </a:t>
            </a:r>
            <a:endParaRPr lang="en-US" dirty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471</Words>
  <Application>Microsoft Office PowerPoint</Application>
  <PresentationFormat>On-screen Show (4:3)</PresentationFormat>
  <Paragraphs>45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France/Atlantic City Trip </vt:lpstr>
      <vt:lpstr>Beginning of France![: </vt:lpstr>
      <vt:lpstr>Restraunts!</vt:lpstr>
      <vt:lpstr>Sightseeing </vt:lpstr>
      <vt:lpstr>Place De Vosges!</vt:lpstr>
      <vt:lpstr>Louvre Museum!</vt:lpstr>
      <vt:lpstr>Cathedral Notre Dame </vt:lpstr>
      <vt:lpstr>Sainte Chapelle</vt:lpstr>
      <vt:lpstr>Sea Aquarium[: </vt:lpstr>
      <vt:lpstr>Eifel Tower</vt:lpstr>
      <vt:lpstr>Atlantic City!!! </vt:lpstr>
      <vt:lpstr>Beginning of Atlantic City!</vt:lpstr>
      <vt:lpstr>Restraunts!</vt:lpstr>
      <vt:lpstr>Sightseeing!!</vt:lpstr>
      <vt:lpstr>Absecon Light House! </vt:lpstr>
      <vt:lpstr>Liberty State Park </vt:lpstr>
      <vt:lpstr>Board Walk!</vt:lpstr>
      <vt:lpstr>THE BEACH!</vt:lpstr>
      <vt:lpstr>Tennis Courts!</vt:lpstr>
      <vt:lpstr>End of Trip!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France/Atlantic City Trip</dc:title>
  <dc:creator>Sam</dc:creator>
  <cp:lastModifiedBy>Sam</cp:lastModifiedBy>
  <cp:revision>13</cp:revision>
  <dcterms:created xsi:type="dcterms:W3CDTF">2009-12-13T02:19:57Z</dcterms:created>
  <dcterms:modified xsi:type="dcterms:W3CDTF">2009-12-13T19:40:01Z</dcterms:modified>
</cp:coreProperties>
</file>